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3" r:id="rId4"/>
    <p:sldId id="274" r:id="rId5"/>
    <p:sldId id="275" r:id="rId6"/>
    <p:sldId id="276" r:id="rId7"/>
    <p:sldId id="278" r:id="rId8"/>
    <p:sldId id="281" r:id="rId9"/>
    <p:sldId id="279" r:id="rId10"/>
    <p:sldId id="277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3CCB5-6335-491A-B715-33A0485C9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2C8C3A-F886-498C-B695-E1D6D53EA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E3B84-A5E6-4E95-B9B2-65CE6679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079F-AB36-441A-9B2F-5E4E00BBDE54}" type="datetimeFigureOut">
              <a:rPr lang="es-PE" smtClean="0"/>
              <a:t>14/10/20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A7266-6AEE-4B07-8357-ADD631F7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6731BE-E942-4BFB-B9E2-59E065C4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2941-AA03-41E3-A181-101305D4717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443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1A728-D968-4559-B8AF-1915E56B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225EA8-B13E-48C5-A5CF-371813240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F1E544-6443-4589-8F45-1EB74BE7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079F-AB36-441A-9B2F-5E4E00BBDE54}" type="datetimeFigureOut">
              <a:rPr lang="es-PE" smtClean="0"/>
              <a:t>14/10/20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84DCF3-B742-43A8-9F15-06B8399E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387438-5386-44F8-8791-11764541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2941-AA03-41E3-A181-101305D4717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377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D40AF1-6332-4E2F-8D2A-D9C11F670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83B3D6-4925-4744-A888-76E49FDB0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6C4B23-8910-4D27-8A7D-08E1DD42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079F-AB36-441A-9B2F-5E4E00BBDE54}" type="datetimeFigureOut">
              <a:rPr lang="es-PE" smtClean="0"/>
              <a:t>14/10/20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A07571-37A1-4C94-A0B1-167A5F272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CCF5F4-86AB-465D-804B-E042EAEF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2941-AA03-41E3-A181-101305D4717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574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577AE-2F22-4436-9A9E-3C791AD5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A0C660-1995-4D7A-850C-59AF69C5E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6F59B-AA35-4D08-A814-3449B528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079F-AB36-441A-9B2F-5E4E00BBDE54}" type="datetimeFigureOut">
              <a:rPr lang="es-PE" smtClean="0"/>
              <a:t>14/10/20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190A6-4786-4B8A-82E8-CD744BD6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658AE7-E325-4959-BF6A-6976FCA6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2941-AA03-41E3-A181-101305D4717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997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A407A-FF63-4C16-9370-2EB1395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D80EA5-A9A7-4E9C-ACD6-83C56E975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D40827-D545-4C25-A576-004C705B3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079F-AB36-441A-9B2F-5E4E00BBDE54}" type="datetimeFigureOut">
              <a:rPr lang="es-PE" smtClean="0"/>
              <a:t>14/10/20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43C2FB-B8BF-4EE4-B851-1D7A15F7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58F0F5-8B72-4468-969B-E23503C3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2941-AA03-41E3-A181-101305D4717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010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B8D29-D0B6-4497-8F55-B952BD23D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6241B0-7914-49CA-B444-DF9FB7423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57AE4B-330D-4370-B948-BE84265F7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7DC88-8843-4350-AAD8-6E761FE3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079F-AB36-441A-9B2F-5E4E00BBDE54}" type="datetimeFigureOut">
              <a:rPr lang="es-PE" smtClean="0"/>
              <a:t>14/10/20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3EA267-F86E-4BD1-A9A3-17589D62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E7D786-43B0-47A9-B5E6-A0A9E4A2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2941-AA03-41E3-A181-101305D4717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857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A52AC-A10A-4E75-8676-4C4DFABC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E2F4CB-082A-4B99-B64C-0E9F8217B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770839-27D1-4F42-904E-E6D3B2B65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2CAB66-E663-46C2-A728-F9157068E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D36BAA-F555-4F62-B7DB-2E4754B8B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6F68816-E84E-4240-8275-7A1228C9B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079F-AB36-441A-9B2F-5E4E00BBDE54}" type="datetimeFigureOut">
              <a:rPr lang="es-PE" smtClean="0"/>
              <a:t>14/10/20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97DFAEB-0343-4CDE-B8C4-4FD66401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0929EE-5B6C-4930-91C8-5231E0B6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2941-AA03-41E3-A181-101305D4717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12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FC354-625B-4626-B7D1-CFC44B6B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141246-751B-487A-9E61-F105AF70B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079F-AB36-441A-9B2F-5E4E00BBDE54}" type="datetimeFigureOut">
              <a:rPr lang="es-PE" smtClean="0"/>
              <a:t>14/10/20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522DDB-B909-467F-97D2-459463B3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724C5E2-E68A-4236-9C49-C1BC924D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2941-AA03-41E3-A181-101305D4717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971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4182A9-81BD-4D97-A046-E87330F3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079F-AB36-441A-9B2F-5E4E00BBDE54}" type="datetimeFigureOut">
              <a:rPr lang="es-PE" smtClean="0"/>
              <a:t>14/10/20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782A7E-106A-4496-A202-BF8C364C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BBA864-AE75-49FF-986D-844176AB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2941-AA03-41E3-A181-101305D4717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472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41711-5345-4DB8-AF71-AB38B259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D5CA72-5F42-4470-93AD-1F81A949E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F4055F-1182-4082-88F2-DB4C0441C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3AE12F-0C35-48E3-87BE-969DD777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079F-AB36-441A-9B2F-5E4E00BBDE54}" type="datetimeFigureOut">
              <a:rPr lang="es-PE" smtClean="0"/>
              <a:t>14/10/20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6AA72-E0A5-42A3-8542-F7F26183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02D57F-19A8-445E-BB55-DEEDE58D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2941-AA03-41E3-A181-101305D4717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475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EC5A4-508B-4941-B8EC-68AC1B83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776A02-3366-434D-B827-24B2350F4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E82C5A-6801-4792-9E69-7334DA7AF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E9B33E-88EC-4F35-AD19-D331B771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079F-AB36-441A-9B2F-5E4E00BBDE54}" type="datetimeFigureOut">
              <a:rPr lang="es-PE" smtClean="0"/>
              <a:t>14/10/20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F0386D-C494-4EDA-9759-32152D06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870E61-FAC9-40CE-976B-E1CD37C9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2941-AA03-41E3-A181-101305D4717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958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D2E9E0-1493-42F6-9AA5-97417BB4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95547D-DD91-4202-93B5-4FF9B30C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999847-3B85-4960-801A-852DA9B42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B079F-AB36-441A-9B2F-5E4E00BBDE54}" type="datetimeFigureOut">
              <a:rPr lang="es-PE" smtClean="0"/>
              <a:t>14/10/20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E37E0-EEF4-421F-8E8E-D3684491A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4F7831-B10F-49B5-9EF5-E5D783A96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E2941-AA03-41E3-A181-101305D4717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993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171C87-2B9F-4465-91A6-21F3E62EB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1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refrigerador&#10;&#10;Descripción generada automáticamente">
            <a:extLst>
              <a:ext uri="{FF2B5EF4-FFF2-40B4-BE49-F238E27FC236}">
                <a16:creationId xmlns:a16="http://schemas.microsoft.com/office/drawing/2014/main" id="{B58A59E0-1F2D-4A62-97E7-5AD4B54C3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0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89933D-9902-47A5-972A-A97018F43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3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3A64BA6-DFBF-4DFE-BD70-6D2DF6C88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6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A3188CD-4378-43F5-AFF5-69A397A4A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8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9D3E554-B892-4B45-86F3-8A6B08731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5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AAA54D9-DE45-4315-82DD-8C931675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7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A3031B6-7A18-4948-8EF1-94389CEB8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3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2FEA2C0-AD86-42AF-A5CA-B3448238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5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B7D9E9-924F-4AE7-9827-707354D02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11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Macintosh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Naomi Kuroiwa Pérez</dc:creator>
  <cp:lastModifiedBy>Carlos Augusto CASAS TRAGODARA</cp:lastModifiedBy>
  <cp:revision>15</cp:revision>
  <dcterms:created xsi:type="dcterms:W3CDTF">2020-05-25T03:06:46Z</dcterms:created>
  <dcterms:modified xsi:type="dcterms:W3CDTF">2020-10-14T16:07:55Z</dcterms:modified>
</cp:coreProperties>
</file>